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ACD"/>
    <a:srgbClr val="D7E6ED"/>
    <a:srgbClr val="C0EAF1"/>
    <a:srgbClr val="DADFE1"/>
    <a:srgbClr val="789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" d="100"/>
          <a:sy n="14" d="100"/>
        </p:scale>
        <p:origin x="2467" y="10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792E8A-E1C1-426F-BF1D-B9CB7077F1A6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E35329A7-7721-43B6-98F6-101D8E58E1BB}">
      <dgm:prSet phldrT="[Texto]" custT="1"/>
      <dgm:spPr>
        <a:solidFill>
          <a:srgbClr val="8FBACD"/>
        </a:solidFill>
        <a:ln>
          <a:noFill/>
        </a:ln>
      </dgm:spPr>
      <dgm:t>
        <a:bodyPr/>
        <a:lstStyle/>
        <a:p>
          <a:r>
            <a:rPr lang="pt-BR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Alterações Físicas e Funcionais </a:t>
          </a:r>
        </a:p>
      </dgm:t>
    </dgm:pt>
    <dgm:pt modelId="{7A872D10-7E85-4F52-A02B-E3B336E40015}" type="parTrans" cxnId="{2CA372CB-0B25-48FD-8667-EFDE2DEDAF31}">
      <dgm:prSet/>
      <dgm:spPr/>
      <dgm:t>
        <a:bodyPr/>
        <a:lstStyle/>
        <a:p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E385B1-1592-49DF-96D0-D6931B97A432}" type="sibTrans" cxnId="{2CA372CB-0B25-48FD-8667-EFDE2DEDAF31}">
      <dgm:prSet/>
      <dgm:spPr/>
      <dgm:t>
        <a:bodyPr/>
        <a:lstStyle/>
        <a:p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4772D1-D780-44B6-9331-13CB077F7372}">
      <dgm:prSet phldrT="[Texto]" custT="1"/>
      <dgm:spPr>
        <a:solidFill>
          <a:srgbClr val="D7E6ED"/>
        </a:solidFill>
      </dgm:spPr>
      <dgm:t>
        <a:bodyPr/>
        <a:lstStyle/>
        <a:p>
          <a:r>
            <a:rPr lang="pt-BR" sz="48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Edema</a:t>
          </a:r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454E64-52F9-44B9-80B5-EF448AC13E8A}" type="parTrans" cxnId="{DB140F47-E635-45FF-9A74-FE91BE4EC2B8}">
      <dgm:prSet/>
      <dgm:spPr/>
      <dgm:t>
        <a:bodyPr/>
        <a:lstStyle/>
        <a:p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292363-1E11-4467-A831-96F1688EDB13}" type="sibTrans" cxnId="{DB140F47-E635-45FF-9A74-FE91BE4EC2B8}">
      <dgm:prSet/>
      <dgm:spPr/>
      <dgm:t>
        <a:bodyPr/>
        <a:lstStyle/>
        <a:p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75CB0E-F551-4E8C-929C-EC2A8CA4261C}">
      <dgm:prSet phldrT="[Texto]" custT="1"/>
      <dgm:spPr>
        <a:solidFill>
          <a:srgbClr val="8FBACD"/>
        </a:solidFill>
      </dgm:spPr>
      <dgm:t>
        <a:bodyPr/>
        <a:lstStyle/>
        <a:p>
          <a:r>
            <a:rPr lang="pt-BR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Alterações Neuropsiquiátricas</a:t>
          </a:r>
        </a:p>
      </dgm:t>
    </dgm:pt>
    <dgm:pt modelId="{37D89BF0-9A5D-4C7A-8813-545462CA3470}" type="parTrans" cxnId="{9B250EAC-F995-4382-8AC7-6DE75F493120}">
      <dgm:prSet/>
      <dgm:spPr/>
      <dgm:t>
        <a:bodyPr/>
        <a:lstStyle/>
        <a:p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D5E51F-52D5-4821-9B5D-DD47C8E24AAE}" type="sibTrans" cxnId="{9B250EAC-F995-4382-8AC7-6DE75F493120}">
      <dgm:prSet/>
      <dgm:spPr/>
      <dgm:t>
        <a:bodyPr/>
        <a:lstStyle/>
        <a:p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642A09-703F-4AFF-8AD4-5403F3F7EFEE}">
      <dgm:prSet phldrT="[Texto]" custT="1"/>
      <dgm:spPr>
        <a:solidFill>
          <a:srgbClr val="D7E6ED"/>
        </a:solidFill>
      </dgm:spPr>
      <dgm:t>
        <a:bodyPr/>
        <a:lstStyle/>
        <a:p>
          <a:r>
            <a:rPr lang="pt-BR" sz="48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Ansiedade</a:t>
          </a:r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3823B9-AB39-4832-9FBE-728CE9200044}" type="parTrans" cxnId="{154CDA82-AFE9-45DF-9CEB-C8A62F48CED6}">
      <dgm:prSet/>
      <dgm:spPr/>
      <dgm:t>
        <a:bodyPr/>
        <a:lstStyle/>
        <a:p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7295A9-20DB-4C44-B241-9FDF40EB5660}" type="sibTrans" cxnId="{154CDA82-AFE9-45DF-9CEB-C8A62F48CED6}">
      <dgm:prSet/>
      <dgm:spPr/>
      <dgm:t>
        <a:bodyPr/>
        <a:lstStyle/>
        <a:p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B5D22D-88EA-42D4-918B-1FE2FDA8DC4F}">
      <dgm:prSet phldrT="[Texto]" custT="1"/>
      <dgm:spPr>
        <a:solidFill>
          <a:srgbClr val="D7E6ED"/>
        </a:solidFill>
      </dgm:spPr>
      <dgm:t>
        <a:bodyPr/>
        <a:lstStyle/>
        <a:p>
          <a:r>
            <a:rPr lang="pt-BR" sz="48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Artralgia</a:t>
          </a:r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CFC96C-2928-4825-8175-C90B74D72CAB}" type="parTrans" cxnId="{BE2555E3-8FF8-4DC3-9476-490AA2447822}">
      <dgm:prSet/>
      <dgm:spPr/>
      <dgm:t>
        <a:bodyPr/>
        <a:lstStyle/>
        <a:p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638412-8CD0-401A-B5E2-F3E7005111AB}" type="sibTrans" cxnId="{BE2555E3-8FF8-4DC3-9476-490AA2447822}">
      <dgm:prSet/>
      <dgm:spPr/>
      <dgm:t>
        <a:bodyPr/>
        <a:lstStyle/>
        <a:p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AB7E2D-EFB2-4BB4-B39B-193D871F8E9D}">
      <dgm:prSet phldrT="[Texto]" custT="1"/>
      <dgm:spPr>
        <a:solidFill>
          <a:srgbClr val="D7E6ED"/>
        </a:solidFill>
      </dgm:spPr>
      <dgm:t>
        <a:bodyPr/>
        <a:lstStyle/>
        <a:p>
          <a:r>
            <a:rPr lang="pt-BR" sz="4800" dirty="0" err="1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Rash</a:t>
          </a:r>
          <a:r>
            <a:rPr lang="pt-BR" sz="48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 Malar</a:t>
          </a:r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33146A-3130-4975-9033-A45288D31310}" type="parTrans" cxnId="{BA25DC14-9C86-4752-95EC-C27817D169AC}">
      <dgm:prSet/>
      <dgm:spPr/>
      <dgm:t>
        <a:bodyPr/>
        <a:lstStyle/>
        <a:p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1C755E-EBC7-4F55-920D-0B5DF3A6FB37}" type="sibTrans" cxnId="{BA25DC14-9C86-4752-95EC-C27817D169AC}">
      <dgm:prSet/>
      <dgm:spPr/>
      <dgm:t>
        <a:bodyPr/>
        <a:lstStyle/>
        <a:p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7737A0-6BB7-40E5-8C00-F982E7240A4B}">
      <dgm:prSet phldrT="[Texto]" custT="1"/>
      <dgm:spPr>
        <a:solidFill>
          <a:srgbClr val="D7E6ED"/>
        </a:solidFill>
      </dgm:spPr>
      <dgm:t>
        <a:bodyPr/>
        <a:lstStyle/>
        <a:p>
          <a:r>
            <a:rPr lang="pt-BR" sz="48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Queda de Cabelo</a:t>
          </a:r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AF5788-4624-4C50-B9AB-1D4EAB1D101F}" type="parTrans" cxnId="{CA06DA67-4450-48D0-B3BA-08CBFCF6418C}">
      <dgm:prSet/>
      <dgm:spPr/>
      <dgm:t>
        <a:bodyPr/>
        <a:lstStyle/>
        <a:p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EE9310-97DA-4690-AC19-04109534513A}" type="sibTrans" cxnId="{CA06DA67-4450-48D0-B3BA-08CBFCF6418C}">
      <dgm:prSet/>
      <dgm:spPr/>
      <dgm:t>
        <a:bodyPr/>
        <a:lstStyle/>
        <a:p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D0689F-269A-4DE8-8BA7-BCE308FC0098}">
      <dgm:prSet phldrT="[Texto]" custT="1"/>
      <dgm:spPr>
        <a:solidFill>
          <a:srgbClr val="D7E6ED"/>
        </a:solidFill>
      </dgm:spPr>
      <dgm:t>
        <a:bodyPr/>
        <a:lstStyle/>
        <a:p>
          <a:r>
            <a:rPr lang="pt-BR" sz="48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Fadiga</a:t>
          </a:r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708835-7352-4764-8973-8C092EC40A53}" type="parTrans" cxnId="{69E5F956-144B-498A-ADF7-33DD828A3B6F}">
      <dgm:prSet/>
      <dgm:spPr/>
      <dgm:t>
        <a:bodyPr/>
        <a:lstStyle/>
        <a:p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E0E07D-C678-4CE4-871C-6BC1965B48E1}" type="sibTrans" cxnId="{69E5F956-144B-498A-ADF7-33DD828A3B6F}">
      <dgm:prSet/>
      <dgm:spPr/>
      <dgm:t>
        <a:bodyPr/>
        <a:lstStyle/>
        <a:p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F3B9CB-6025-4B95-B31A-A3E3AA1AECF6}">
      <dgm:prSet phldrT="[Texto]" custT="1"/>
      <dgm:spPr>
        <a:solidFill>
          <a:srgbClr val="D7E6ED"/>
        </a:solidFill>
      </dgm:spPr>
      <dgm:t>
        <a:bodyPr/>
        <a:lstStyle/>
        <a:p>
          <a:r>
            <a:rPr lang="pt-BR" sz="48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Ataques de Pânico</a:t>
          </a:r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9BDF57-0B9B-46C1-8790-55C1AA10100F}" type="parTrans" cxnId="{9D416FB6-B879-4047-81EE-457ABCA1D312}">
      <dgm:prSet/>
      <dgm:spPr/>
      <dgm:t>
        <a:bodyPr/>
        <a:lstStyle/>
        <a:p>
          <a:endParaRPr lang="pt-BR" sz="4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F2E3CF-9D8A-429F-8E5E-584A2551DC2C}" type="sibTrans" cxnId="{9D416FB6-B879-4047-81EE-457ABCA1D312}">
      <dgm:prSet/>
      <dgm:spPr/>
      <dgm:t>
        <a:bodyPr/>
        <a:lstStyle/>
        <a:p>
          <a:endParaRPr lang="pt-BR" sz="4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19039B-7E85-443C-B79B-3D4226D6C7EF}">
      <dgm:prSet phldrT="[Texto]" custT="1"/>
      <dgm:spPr>
        <a:solidFill>
          <a:srgbClr val="D7E6ED"/>
        </a:solidFill>
      </dgm:spPr>
      <dgm:t>
        <a:bodyPr/>
        <a:lstStyle/>
        <a:p>
          <a:r>
            <a:rPr lang="pt-BR" sz="48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 Agressividade</a:t>
          </a:r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3B10D-372A-469D-88FB-C3B4E0EF69BC}" type="parTrans" cxnId="{855EAD81-3716-47BD-8C3A-AC542A991313}">
      <dgm:prSet/>
      <dgm:spPr/>
      <dgm:t>
        <a:bodyPr/>
        <a:lstStyle/>
        <a:p>
          <a:endParaRPr lang="pt-BR" sz="4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4180C9-7782-4694-AA02-E13372CB3A19}" type="sibTrans" cxnId="{855EAD81-3716-47BD-8C3A-AC542A991313}">
      <dgm:prSet/>
      <dgm:spPr/>
      <dgm:t>
        <a:bodyPr/>
        <a:lstStyle/>
        <a:p>
          <a:endParaRPr lang="pt-BR" sz="4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7F445C-12BB-483D-A61B-B0DEA9A44EC7}">
      <dgm:prSet phldrT="[Texto]" custT="1"/>
      <dgm:spPr>
        <a:solidFill>
          <a:srgbClr val="D7E6ED"/>
        </a:solidFill>
      </dgm:spPr>
      <dgm:t>
        <a:bodyPr/>
        <a:lstStyle/>
        <a:p>
          <a:r>
            <a:rPr lang="pt-BR" sz="48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Depressão</a:t>
          </a:r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C081EA-A9ED-47C7-879D-7ECA5F889350}" type="parTrans" cxnId="{A4FD96E9-4CE2-4BF0-8031-912E962B8397}">
      <dgm:prSet/>
      <dgm:spPr/>
      <dgm:t>
        <a:bodyPr/>
        <a:lstStyle/>
        <a:p>
          <a:endParaRPr lang="pt-BR" sz="4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153D76-C3B7-4AD9-AB14-EFC3E00029A3}" type="sibTrans" cxnId="{A4FD96E9-4CE2-4BF0-8031-912E962B8397}">
      <dgm:prSet/>
      <dgm:spPr/>
      <dgm:t>
        <a:bodyPr/>
        <a:lstStyle/>
        <a:p>
          <a:endParaRPr lang="pt-BR" sz="4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6DB100-7EF3-46B7-8398-03BBFE95A110}">
      <dgm:prSet phldrT="[Texto]" custT="1"/>
      <dgm:spPr>
        <a:solidFill>
          <a:srgbClr val="D7E6ED"/>
        </a:solidFill>
      </dgm:spPr>
      <dgm:t>
        <a:bodyPr/>
        <a:lstStyle/>
        <a:p>
          <a:r>
            <a:rPr lang="pt-BR" sz="48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Ideação Suicida</a:t>
          </a:r>
          <a:endParaRPr lang="pt-BR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D7727C-F66E-4575-B853-C1DCE7002A25}" type="parTrans" cxnId="{5BD3FB64-5248-4E50-8C83-956991D641CB}">
      <dgm:prSet/>
      <dgm:spPr/>
      <dgm:t>
        <a:bodyPr/>
        <a:lstStyle/>
        <a:p>
          <a:endParaRPr lang="pt-BR" sz="4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80A13B-1945-4730-BC43-159CC64783EB}" type="sibTrans" cxnId="{5BD3FB64-5248-4E50-8C83-956991D641CB}">
      <dgm:prSet/>
      <dgm:spPr/>
      <dgm:t>
        <a:bodyPr/>
        <a:lstStyle/>
        <a:p>
          <a:endParaRPr lang="pt-BR" sz="4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94AB94-E99C-4C4A-8C5F-522A950A3FFC}" type="pres">
      <dgm:prSet presAssocID="{AD792E8A-E1C1-426F-BF1D-B9CB7077F1A6}" presName="Name0" presStyleCnt="0">
        <dgm:presLayoutVars>
          <dgm:dir/>
          <dgm:animLvl val="lvl"/>
          <dgm:resizeHandles val="exact"/>
        </dgm:presLayoutVars>
      </dgm:prSet>
      <dgm:spPr/>
    </dgm:pt>
    <dgm:pt modelId="{04783BAC-75B2-44F6-A538-C7A9D2217AD0}" type="pres">
      <dgm:prSet presAssocID="{E35329A7-7721-43B6-98F6-101D8E58E1BB}" presName="composite" presStyleCnt="0"/>
      <dgm:spPr/>
    </dgm:pt>
    <dgm:pt modelId="{8CC26DC3-5E81-475D-B37A-ABFCB48245AF}" type="pres">
      <dgm:prSet presAssocID="{E35329A7-7721-43B6-98F6-101D8E58E1B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2BB500A-29A2-4B5B-BE0E-C7A02336FA53}" type="pres">
      <dgm:prSet presAssocID="{E35329A7-7721-43B6-98F6-101D8E58E1BB}" presName="desTx" presStyleLbl="alignAccFollowNode1" presStyleIdx="0" presStyleCnt="2">
        <dgm:presLayoutVars>
          <dgm:bulletEnabled val="1"/>
        </dgm:presLayoutVars>
      </dgm:prSet>
      <dgm:spPr/>
    </dgm:pt>
    <dgm:pt modelId="{A3B92832-7DA8-477A-84C6-8E600D893B72}" type="pres">
      <dgm:prSet presAssocID="{C3E385B1-1592-49DF-96D0-D6931B97A432}" presName="space" presStyleCnt="0"/>
      <dgm:spPr/>
    </dgm:pt>
    <dgm:pt modelId="{9A8DC4E6-4021-4925-945E-92A550A3FDED}" type="pres">
      <dgm:prSet presAssocID="{2B75CB0E-F551-4E8C-929C-EC2A8CA4261C}" presName="composite" presStyleCnt="0"/>
      <dgm:spPr/>
    </dgm:pt>
    <dgm:pt modelId="{66E8C459-3B63-4985-B983-F9E6C4ACCEF7}" type="pres">
      <dgm:prSet presAssocID="{2B75CB0E-F551-4E8C-929C-EC2A8CA4261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6226517-E00F-4BDA-88C7-EA5B3903EBE1}" type="pres">
      <dgm:prSet presAssocID="{2B75CB0E-F551-4E8C-929C-EC2A8CA4261C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0853109-894B-4FCF-B041-347E5A8D8042}" type="presOf" srcId="{0CAB7E2D-EFB2-4BB4-B39B-193D871F8E9D}" destId="{02BB500A-29A2-4B5B-BE0E-C7A02336FA53}" srcOrd="0" destOrd="2" presId="urn:microsoft.com/office/officeart/2005/8/layout/hList1"/>
    <dgm:cxn modelId="{BA25DC14-9C86-4752-95EC-C27817D169AC}" srcId="{E35329A7-7721-43B6-98F6-101D8E58E1BB}" destId="{0CAB7E2D-EFB2-4BB4-B39B-193D871F8E9D}" srcOrd="2" destOrd="0" parTransId="{BF33146A-3130-4975-9033-A45288D31310}" sibTransId="{091C755E-EBC7-4F55-920D-0B5DF3A6FB37}"/>
    <dgm:cxn modelId="{58D8FE31-B7F2-460A-828A-17922B572540}" type="presOf" srcId="{C6B5D22D-88EA-42D4-918B-1FE2FDA8DC4F}" destId="{02BB500A-29A2-4B5B-BE0E-C7A02336FA53}" srcOrd="0" destOrd="1" presId="urn:microsoft.com/office/officeart/2005/8/layout/hList1"/>
    <dgm:cxn modelId="{B692D33E-4593-410F-BF32-4DFC79C25D26}" type="presOf" srcId="{A76DB100-7EF3-46B7-8398-03BBFE95A110}" destId="{C6226517-E00F-4BDA-88C7-EA5B3903EBE1}" srcOrd="0" destOrd="4" presId="urn:microsoft.com/office/officeart/2005/8/layout/hList1"/>
    <dgm:cxn modelId="{5BD3FB64-5248-4E50-8C83-956991D641CB}" srcId="{2B75CB0E-F551-4E8C-929C-EC2A8CA4261C}" destId="{A76DB100-7EF3-46B7-8398-03BBFE95A110}" srcOrd="4" destOrd="0" parTransId="{9DD7727C-F66E-4575-B853-C1DCE7002A25}" sibTransId="{5280A13B-1945-4730-BC43-159CC64783EB}"/>
    <dgm:cxn modelId="{DB140F47-E635-45FF-9A74-FE91BE4EC2B8}" srcId="{E35329A7-7721-43B6-98F6-101D8E58E1BB}" destId="{E94772D1-D780-44B6-9331-13CB077F7372}" srcOrd="0" destOrd="0" parTransId="{36454E64-52F9-44B9-80B5-EF448AC13E8A}" sibTransId="{29292363-1E11-4467-A831-96F1688EDB13}"/>
    <dgm:cxn modelId="{CA06DA67-4450-48D0-B3BA-08CBFCF6418C}" srcId="{E35329A7-7721-43B6-98F6-101D8E58E1BB}" destId="{807737A0-6BB7-40E5-8C00-F982E7240A4B}" srcOrd="3" destOrd="0" parTransId="{65AF5788-4624-4C50-B9AB-1D4EAB1D101F}" sibTransId="{5AEE9310-97DA-4690-AC19-04109534513A}"/>
    <dgm:cxn modelId="{97B4E94A-E230-4687-90B2-0E1C18A08C07}" type="presOf" srcId="{AD792E8A-E1C1-426F-BF1D-B9CB7077F1A6}" destId="{6F94AB94-E99C-4C4A-8C5F-522A950A3FFC}" srcOrd="0" destOrd="0" presId="urn:microsoft.com/office/officeart/2005/8/layout/hList1"/>
    <dgm:cxn modelId="{F5763A50-E337-44BA-AACE-F24946CDBCA6}" type="presOf" srcId="{C97F445C-12BB-483D-A61B-B0DEA9A44EC7}" destId="{C6226517-E00F-4BDA-88C7-EA5B3903EBE1}" srcOrd="0" destOrd="3" presId="urn:microsoft.com/office/officeart/2005/8/layout/hList1"/>
    <dgm:cxn modelId="{C12D0154-9643-40EE-9374-08C2DF09A725}" type="presOf" srcId="{DC642A09-703F-4AFF-8AD4-5403F3F7EFEE}" destId="{C6226517-E00F-4BDA-88C7-EA5B3903EBE1}" srcOrd="0" destOrd="0" presId="urn:microsoft.com/office/officeart/2005/8/layout/hList1"/>
    <dgm:cxn modelId="{69E5F956-144B-498A-ADF7-33DD828A3B6F}" srcId="{E35329A7-7721-43B6-98F6-101D8E58E1BB}" destId="{08D0689F-269A-4DE8-8BA7-BCE308FC0098}" srcOrd="4" destOrd="0" parTransId="{69708835-7352-4764-8973-8C092EC40A53}" sibTransId="{0DE0E07D-C678-4CE4-871C-6BC1965B48E1}"/>
    <dgm:cxn modelId="{9404FE7E-566E-49D2-B61D-826B386C4BBE}" type="presOf" srcId="{2CF3B9CB-6025-4B95-B31A-A3E3AA1AECF6}" destId="{C6226517-E00F-4BDA-88C7-EA5B3903EBE1}" srcOrd="0" destOrd="1" presId="urn:microsoft.com/office/officeart/2005/8/layout/hList1"/>
    <dgm:cxn modelId="{855EAD81-3716-47BD-8C3A-AC542A991313}" srcId="{2B75CB0E-F551-4E8C-929C-EC2A8CA4261C}" destId="{CE19039B-7E85-443C-B79B-3D4226D6C7EF}" srcOrd="2" destOrd="0" parTransId="{97B3B10D-372A-469D-88FB-C3B4E0EF69BC}" sibTransId="{5C4180C9-7782-4694-AA02-E13372CB3A19}"/>
    <dgm:cxn modelId="{154CDA82-AFE9-45DF-9CEB-C8A62F48CED6}" srcId="{2B75CB0E-F551-4E8C-929C-EC2A8CA4261C}" destId="{DC642A09-703F-4AFF-8AD4-5403F3F7EFEE}" srcOrd="0" destOrd="0" parTransId="{433823B9-AB39-4832-9FBE-728CE9200044}" sibTransId="{237295A9-20DB-4C44-B241-9FDF40EB5660}"/>
    <dgm:cxn modelId="{634774A1-C555-4DF6-B013-BED458D4F547}" type="presOf" srcId="{CE19039B-7E85-443C-B79B-3D4226D6C7EF}" destId="{C6226517-E00F-4BDA-88C7-EA5B3903EBE1}" srcOrd="0" destOrd="2" presId="urn:microsoft.com/office/officeart/2005/8/layout/hList1"/>
    <dgm:cxn modelId="{6F54A8AB-50EB-460C-87C5-3A161AFA6579}" type="presOf" srcId="{E94772D1-D780-44B6-9331-13CB077F7372}" destId="{02BB500A-29A2-4B5B-BE0E-C7A02336FA53}" srcOrd="0" destOrd="0" presId="urn:microsoft.com/office/officeart/2005/8/layout/hList1"/>
    <dgm:cxn modelId="{9B250EAC-F995-4382-8AC7-6DE75F493120}" srcId="{AD792E8A-E1C1-426F-BF1D-B9CB7077F1A6}" destId="{2B75CB0E-F551-4E8C-929C-EC2A8CA4261C}" srcOrd="1" destOrd="0" parTransId="{37D89BF0-9A5D-4C7A-8813-545462CA3470}" sibTransId="{FAD5E51F-52D5-4821-9B5D-DD47C8E24AAE}"/>
    <dgm:cxn modelId="{9D416FB6-B879-4047-81EE-457ABCA1D312}" srcId="{2B75CB0E-F551-4E8C-929C-EC2A8CA4261C}" destId="{2CF3B9CB-6025-4B95-B31A-A3E3AA1AECF6}" srcOrd="1" destOrd="0" parTransId="{C09BDF57-0B9B-46C1-8790-55C1AA10100F}" sibTransId="{3FF2E3CF-9D8A-429F-8E5E-584A2551DC2C}"/>
    <dgm:cxn modelId="{2ECB12B7-8400-478B-B8A5-C38408691302}" type="presOf" srcId="{08D0689F-269A-4DE8-8BA7-BCE308FC0098}" destId="{02BB500A-29A2-4B5B-BE0E-C7A02336FA53}" srcOrd="0" destOrd="4" presId="urn:microsoft.com/office/officeart/2005/8/layout/hList1"/>
    <dgm:cxn modelId="{2CA372CB-0B25-48FD-8667-EFDE2DEDAF31}" srcId="{AD792E8A-E1C1-426F-BF1D-B9CB7077F1A6}" destId="{E35329A7-7721-43B6-98F6-101D8E58E1BB}" srcOrd="0" destOrd="0" parTransId="{7A872D10-7E85-4F52-A02B-E3B336E40015}" sibTransId="{C3E385B1-1592-49DF-96D0-D6931B97A432}"/>
    <dgm:cxn modelId="{2A31B4DA-5454-49DA-920B-28E6912A1548}" type="presOf" srcId="{E35329A7-7721-43B6-98F6-101D8E58E1BB}" destId="{8CC26DC3-5E81-475D-B37A-ABFCB48245AF}" srcOrd="0" destOrd="0" presId="urn:microsoft.com/office/officeart/2005/8/layout/hList1"/>
    <dgm:cxn modelId="{BE2555E3-8FF8-4DC3-9476-490AA2447822}" srcId="{E35329A7-7721-43B6-98F6-101D8E58E1BB}" destId="{C6B5D22D-88EA-42D4-918B-1FE2FDA8DC4F}" srcOrd="1" destOrd="0" parTransId="{B0CFC96C-2928-4825-8175-C90B74D72CAB}" sibTransId="{7E638412-8CD0-401A-B5E2-F3E7005111AB}"/>
    <dgm:cxn modelId="{A4FD96E9-4CE2-4BF0-8031-912E962B8397}" srcId="{2B75CB0E-F551-4E8C-929C-EC2A8CA4261C}" destId="{C97F445C-12BB-483D-A61B-B0DEA9A44EC7}" srcOrd="3" destOrd="0" parTransId="{1EC081EA-A9ED-47C7-879D-7ECA5F889350}" sibTransId="{EC153D76-C3B7-4AD9-AB14-EFC3E00029A3}"/>
    <dgm:cxn modelId="{91A107EA-57F0-4A7E-9BBA-A4908726D4E8}" type="presOf" srcId="{2B75CB0E-F551-4E8C-929C-EC2A8CA4261C}" destId="{66E8C459-3B63-4985-B983-F9E6C4ACCEF7}" srcOrd="0" destOrd="0" presId="urn:microsoft.com/office/officeart/2005/8/layout/hList1"/>
    <dgm:cxn modelId="{F0C2C0EB-9B24-473B-A70F-48B15496D509}" type="presOf" srcId="{807737A0-6BB7-40E5-8C00-F982E7240A4B}" destId="{02BB500A-29A2-4B5B-BE0E-C7A02336FA53}" srcOrd="0" destOrd="3" presId="urn:microsoft.com/office/officeart/2005/8/layout/hList1"/>
    <dgm:cxn modelId="{2E93AC5E-76F7-4CBB-AC6E-360E4F354043}" type="presParOf" srcId="{6F94AB94-E99C-4C4A-8C5F-522A950A3FFC}" destId="{04783BAC-75B2-44F6-A538-C7A9D2217AD0}" srcOrd="0" destOrd="0" presId="urn:microsoft.com/office/officeart/2005/8/layout/hList1"/>
    <dgm:cxn modelId="{31596FA3-25D5-4174-BD3C-A9B826C99082}" type="presParOf" srcId="{04783BAC-75B2-44F6-A538-C7A9D2217AD0}" destId="{8CC26DC3-5E81-475D-B37A-ABFCB48245AF}" srcOrd="0" destOrd="0" presId="urn:microsoft.com/office/officeart/2005/8/layout/hList1"/>
    <dgm:cxn modelId="{28624193-7AC0-4FF1-AB64-C0E4C96FDFFE}" type="presParOf" srcId="{04783BAC-75B2-44F6-A538-C7A9D2217AD0}" destId="{02BB500A-29A2-4B5B-BE0E-C7A02336FA53}" srcOrd="1" destOrd="0" presId="urn:microsoft.com/office/officeart/2005/8/layout/hList1"/>
    <dgm:cxn modelId="{8576C646-0A35-4424-B372-2FACC2AF4843}" type="presParOf" srcId="{6F94AB94-E99C-4C4A-8C5F-522A950A3FFC}" destId="{A3B92832-7DA8-477A-84C6-8E600D893B72}" srcOrd="1" destOrd="0" presId="urn:microsoft.com/office/officeart/2005/8/layout/hList1"/>
    <dgm:cxn modelId="{D744DDC9-317C-4F1D-86FD-481F7C4ECF8F}" type="presParOf" srcId="{6F94AB94-E99C-4C4A-8C5F-522A950A3FFC}" destId="{9A8DC4E6-4021-4925-945E-92A550A3FDED}" srcOrd="2" destOrd="0" presId="urn:microsoft.com/office/officeart/2005/8/layout/hList1"/>
    <dgm:cxn modelId="{0B98701E-A242-4F62-9A2E-A80A8D151790}" type="presParOf" srcId="{9A8DC4E6-4021-4925-945E-92A550A3FDED}" destId="{66E8C459-3B63-4985-B983-F9E6C4ACCEF7}" srcOrd="0" destOrd="0" presId="urn:microsoft.com/office/officeart/2005/8/layout/hList1"/>
    <dgm:cxn modelId="{B9C177E3-7D32-42A0-9556-A36969C64765}" type="presParOf" srcId="{9A8DC4E6-4021-4925-945E-92A550A3FDED}" destId="{C6226517-E00F-4BDA-88C7-EA5B3903EB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26DC3-5E81-475D-B37A-ABFCB48245AF}">
      <dsp:nvSpPr>
        <dsp:cNvPr id="0" name=""/>
        <dsp:cNvSpPr/>
      </dsp:nvSpPr>
      <dsp:spPr>
        <a:xfrm>
          <a:off x="74" y="211985"/>
          <a:ext cx="7117896" cy="1872000"/>
        </a:xfrm>
        <a:prstGeom prst="rect">
          <a:avLst/>
        </a:prstGeom>
        <a:solidFill>
          <a:srgbClr val="8FBAC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Alterações Físicas e Funcionais </a:t>
          </a:r>
        </a:p>
      </dsp:txBody>
      <dsp:txXfrm>
        <a:off x="74" y="211985"/>
        <a:ext cx="7117896" cy="1872000"/>
      </dsp:txXfrm>
    </dsp:sp>
    <dsp:sp modelId="{02BB500A-29A2-4B5B-BE0E-C7A02336FA53}">
      <dsp:nvSpPr>
        <dsp:cNvPr id="0" name=""/>
        <dsp:cNvSpPr/>
      </dsp:nvSpPr>
      <dsp:spPr>
        <a:xfrm>
          <a:off x="74" y="2083985"/>
          <a:ext cx="7117896" cy="4282199"/>
        </a:xfrm>
        <a:prstGeom prst="rect">
          <a:avLst/>
        </a:prstGeom>
        <a:solidFill>
          <a:srgbClr val="D7E6ED"/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341376" bIns="384048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4800" kern="1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Edema</a:t>
          </a:r>
          <a:endParaRPr lang="pt-BR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4800" kern="1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Artralgia</a:t>
          </a:r>
          <a:endParaRPr lang="pt-BR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4800" kern="1200" dirty="0" err="1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Rash</a:t>
          </a:r>
          <a:r>
            <a:rPr lang="pt-BR" sz="4800" kern="1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 Malar</a:t>
          </a:r>
          <a:endParaRPr lang="pt-BR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4800" kern="1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Queda de Cabelo</a:t>
          </a:r>
          <a:endParaRPr lang="pt-BR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4800" kern="1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Fadiga</a:t>
          </a:r>
          <a:endParaRPr lang="pt-BR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" y="2083985"/>
        <a:ext cx="7117896" cy="4282199"/>
      </dsp:txXfrm>
    </dsp:sp>
    <dsp:sp modelId="{66E8C459-3B63-4985-B983-F9E6C4ACCEF7}">
      <dsp:nvSpPr>
        <dsp:cNvPr id="0" name=""/>
        <dsp:cNvSpPr/>
      </dsp:nvSpPr>
      <dsp:spPr>
        <a:xfrm>
          <a:off x="8114476" y="211985"/>
          <a:ext cx="7117896" cy="1872000"/>
        </a:xfrm>
        <a:prstGeom prst="rect">
          <a:avLst/>
        </a:prstGeom>
        <a:solidFill>
          <a:srgbClr val="8FBACD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Alterações Neuropsiquiátricas</a:t>
          </a:r>
        </a:p>
      </dsp:txBody>
      <dsp:txXfrm>
        <a:off x="8114476" y="211985"/>
        <a:ext cx="7117896" cy="1872000"/>
      </dsp:txXfrm>
    </dsp:sp>
    <dsp:sp modelId="{C6226517-E00F-4BDA-88C7-EA5B3903EBE1}">
      <dsp:nvSpPr>
        <dsp:cNvPr id="0" name=""/>
        <dsp:cNvSpPr/>
      </dsp:nvSpPr>
      <dsp:spPr>
        <a:xfrm>
          <a:off x="8114476" y="2083985"/>
          <a:ext cx="7117896" cy="4282199"/>
        </a:xfrm>
        <a:prstGeom prst="rect">
          <a:avLst/>
        </a:prstGeom>
        <a:solidFill>
          <a:srgbClr val="D7E6ED"/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341376" bIns="384048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4800" kern="1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Ansiedade</a:t>
          </a:r>
          <a:endParaRPr lang="pt-BR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4800" kern="1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Ataques de Pânico</a:t>
          </a:r>
          <a:endParaRPr lang="pt-BR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4800" kern="1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 Agressividade</a:t>
          </a:r>
          <a:endParaRPr lang="pt-BR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4800" kern="1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Depressão</a:t>
          </a:r>
          <a:endParaRPr lang="pt-BR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4800" kern="12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rPr>
            <a:t>Ideação Suicida</a:t>
          </a:r>
          <a:endParaRPr lang="pt-BR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14476" y="2083985"/>
        <a:ext cx="7117896" cy="4282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marL="914400" lvl="1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marL="1371600" lvl="2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marL="1828800" lvl="3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marL="2286000" lvl="4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marL="2743200" lvl="5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marL="3200400" lvl="6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marL="3657600" lvl="7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marL="4114800" lvl="8" indent="-685800">
              <a:lnSpc>
                <a:spcPct val="115000"/>
              </a:lnSpc>
              <a:spcBef>
                <a:spcPts val="8300"/>
              </a:spcBef>
              <a:spcAft>
                <a:spcPts val="830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400000" cy="632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484125" y="7048500"/>
            <a:ext cx="254317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LÚPUS ERITEMATOSO SISTÊMICO: VIVÊNCIA DE MULHERES DE UM MUNICÍPIO DO INTERIOR DA BAHIA</a:t>
            </a:r>
            <a:endParaRPr sz="7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125564" y="9700260"/>
            <a:ext cx="28757880" cy="4424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/>
            <a:r>
              <a:rPr lang="pt-BR" sz="6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Brenda Karolina da Silva Oliveira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Universitário de Rio São Francisco. </a:t>
            </a:r>
          </a:p>
          <a:p>
            <a:pPr lvl="0" algn="r"/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Aline Santos de Araújo. Centro Universitário de Rio São Francisco.</a:t>
            </a:r>
          </a:p>
          <a:p>
            <a:pPr lvl="0" algn="r"/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Elma Tamara de Sá Santos. Centro Universitário do Rio São Francisco.</a:t>
            </a:r>
          </a:p>
          <a:p>
            <a:pPr lvl="0" algn="r"/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Renata Fernandes do Nascimento Rosa. Universidade Federal da Bahia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6000" dirty="0"/>
          </a:p>
        </p:txBody>
      </p:sp>
      <p:sp>
        <p:nvSpPr>
          <p:cNvPr id="57" name="Google Shape;57;p13"/>
          <p:cNvSpPr txBox="1"/>
          <p:nvPr/>
        </p:nvSpPr>
        <p:spPr>
          <a:xfrm>
            <a:off x="662401" y="15267219"/>
            <a:ext cx="15232440" cy="6751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lvl="0" algn="just"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6000" dirty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O Lúpus Eritematoso Sistêmico (LES) é uma patologia crônica e multissistêmica, caracterizado pelo surgimento de variadas alterações, cuja a incidência é predominantemente no sexo feminino em comparação ao sexo masculino (ALCÂNTARA; AGUIAR; MONTEIRO, 2011).</a:t>
            </a:r>
            <a:endParaRPr lang="pt-BR" sz="6000" b="1" dirty="0">
              <a:solidFill>
                <a:schemeClr val="dk1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0" b="1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E3198C5-CCAF-47E5-9CA8-C1CE8E8B1637}"/>
              </a:ext>
            </a:extLst>
          </p:cNvPr>
          <p:cNvSpPr txBox="1"/>
          <p:nvPr/>
        </p:nvSpPr>
        <p:spPr>
          <a:xfrm>
            <a:off x="662404" y="14134311"/>
            <a:ext cx="15232440" cy="1200329"/>
          </a:xfrm>
          <a:prstGeom prst="rect">
            <a:avLst/>
          </a:prstGeom>
          <a:solidFill>
            <a:srgbClr val="D7E6E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22" name="Google Shape;57;p13">
            <a:extLst>
              <a:ext uri="{FF2B5EF4-FFF2-40B4-BE49-F238E27FC236}">
                <a16:creationId xmlns:a16="http://schemas.microsoft.com/office/drawing/2014/main" id="{2ACAEFB7-5A92-42AF-A81F-FA71DE561CB7}"/>
              </a:ext>
            </a:extLst>
          </p:cNvPr>
          <p:cNvSpPr txBox="1"/>
          <p:nvPr/>
        </p:nvSpPr>
        <p:spPr>
          <a:xfrm>
            <a:off x="662395" y="23498762"/>
            <a:ext cx="15232439" cy="2163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lvl="0" algn="just"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6000" dirty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Identificar as alterações ocasionadas pelo LES e o impacto causado na vida das mulheres.</a:t>
            </a: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ECD3DB1B-2C71-436C-B44A-5A17D15CED1A}"/>
              </a:ext>
            </a:extLst>
          </p:cNvPr>
          <p:cNvSpPr txBox="1"/>
          <p:nvPr/>
        </p:nvSpPr>
        <p:spPr>
          <a:xfrm>
            <a:off x="662395" y="22285807"/>
            <a:ext cx="15232440" cy="1212955"/>
          </a:xfrm>
          <a:prstGeom prst="rect">
            <a:avLst/>
          </a:prstGeom>
          <a:solidFill>
            <a:srgbClr val="D7E6E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8AC9BC41-BD5F-4862-B139-523B03927A43}"/>
              </a:ext>
            </a:extLst>
          </p:cNvPr>
          <p:cNvSpPr txBox="1"/>
          <p:nvPr/>
        </p:nvSpPr>
        <p:spPr>
          <a:xfrm>
            <a:off x="662395" y="26219728"/>
            <a:ext cx="15232439" cy="1200329"/>
          </a:xfrm>
          <a:prstGeom prst="rect">
            <a:avLst/>
          </a:prstGeom>
          <a:solidFill>
            <a:srgbClr val="D7E6E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MÉTODO</a:t>
            </a:r>
          </a:p>
        </p:txBody>
      </p:sp>
      <p:sp>
        <p:nvSpPr>
          <p:cNvPr id="28" name="Google Shape;57;p13">
            <a:extLst>
              <a:ext uri="{FF2B5EF4-FFF2-40B4-BE49-F238E27FC236}">
                <a16:creationId xmlns:a16="http://schemas.microsoft.com/office/drawing/2014/main" id="{AE3295C2-45F1-4141-BD4B-3E1D2E4FE8BA}"/>
              </a:ext>
            </a:extLst>
          </p:cNvPr>
          <p:cNvSpPr txBox="1"/>
          <p:nvPr/>
        </p:nvSpPr>
        <p:spPr>
          <a:xfrm>
            <a:off x="662393" y="27612380"/>
            <a:ext cx="15232438" cy="7738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lvl="0" algn="just"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6000" dirty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Trata-se de uma pesquisa descritiva de caráter qualitativo desenvolvida no município de Paulo Afonso – BA, com 10 mulheres diagnosticada com LES. As informações foram coletadas através de entrevistas semiestruturada. Esta pesquisa foi aprovada pelo Comitê de Ética, obtendo um parecer de aprovação de número 3.642.364. </a:t>
            </a: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0" b="1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Google Shape;57;p13">
            <a:extLst>
              <a:ext uri="{FF2B5EF4-FFF2-40B4-BE49-F238E27FC236}">
                <a16:creationId xmlns:a16="http://schemas.microsoft.com/office/drawing/2014/main" id="{FBD77379-3392-454E-BBE4-1E46B78F1235}"/>
              </a:ext>
            </a:extLst>
          </p:cNvPr>
          <p:cNvSpPr txBox="1"/>
          <p:nvPr/>
        </p:nvSpPr>
        <p:spPr>
          <a:xfrm>
            <a:off x="16504431" y="27417824"/>
            <a:ext cx="15232438" cy="8716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lvl="0" algn="just"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6000" dirty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Conclui-se que a LES não se restringe somente ao surgimento de alterações sistêmicas, mas também as implicações que estas alterações ocasionam na vida das mulheres. Logo, a perspectiva profissional da doença deve dispor de uma análise holística para com as mulheres com LES, considerando seus aspectos biopsicossociais, visando uma conduta qualificada. </a:t>
            </a:r>
            <a:endParaRPr lang="pt-BR" sz="6000" b="1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B2A3BD29-60AA-45F2-BB58-72F43B50603C}"/>
              </a:ext>
            </a:extLst>
          </p:cNvPr>
          <p:cNvSpPr txBox="1"/>
          <p:nvPr/>
        </p:nvSpPr>
        <p:spPr>
          <a:xfrm>
            <a:off x="16504431" y="26219727"/>
            <a:ext cx="15232438" cy="1200329"/>
          </a:xfrm>
          <a:prstGeom prst="rect">
            <a:avLst/>
          </a:prstGeom>
          <a:solidFill>
            <a:srgbClr val="D7E6E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</p:txBody>
      </p:sp>
      <p:sp>
        <p:nvSpPr>
          <p:cNvPr id="38" name="Google Shape;57;p13">
            <a:extLst>
              <a:ext uri="{FF2B5EF4-FFF2-40B4-BE49-F238E27FC236}">
                <a16:creationId xmlns:a16="http://schemas.microsoft.com/office/drawing/2014/main" id="{D291FFEC-A4D3-47D6-B35C-FF1B2716BA37}"/>
              </a:ext>
            </a:extLst>
          </p:cNvPr>
          <p:cNvSpPr txBox="1"/>
          <p:nvPr/>
        </p:nvSpPr>
        <p:spPr>
          <a:xfrm>
            <a:off x="16504432" y="37484714"/>
            <a:ext cx="15232437" cy="4196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lvl="0"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6000" dirty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ALCÂNTARA, G. C.; AGUIAR, C. C. M.; MONTEIRO, K. C. C. A Vivência de Mulheres com Lúpus Eritematoso Sistêmico. </a:t>
            </a: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Revista de Psicologia</a:t>
            </a:r>
            <a:r>
              <a:rPr lang="pt-BR" sz="6000" dirty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Fortaleza, v. 2, n. 1, p. 78-85, 2011.</a:t>
            </a: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0" b="1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FCAD1707-8C47-4B74-ADA7-3F26FC9A12B5}"/>
              </a:ext>
            </a:extLst>
          </p:cNvPr>
          <p:cNvSpPr txBox="1"/>
          <p:nvPr/>
        </p:nvSpPr>
        <p:spPr>
          <a:xfrm>
            <a:off x="16504432" y="36277940"/>
            <a:ext cx="15232437" cy="1200329"/>
          </a:xfrm>
          <a:prstGeom prst="rect">
            <a:avLst/>
          </a:prstGeom>
          <a:solidFill>
            <a:srgbClr val="D7E6E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graphicFrame>
        <p:nvGraphicFramePr>
          <p:cNvPr id="44" name="Diagrama 43">
            <a:extLst>
              <a:ext uri="{FF2B5EF4-FFF2-40B4-BE49-F238E27FC236}">
                <a16:creationId xmlns:a16="http://schemas.microsoft.com/office/drawing/2014/main" id="{5F773EF8-1CF0-405D-B99A-FF6ABB1002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6666451"/>
              </p:ext>
            </p:extLst>
          </p:nvPr>
        </p:nvGraphicFramePr>
        <p:xfrm>
          <a:off x="16504431" y="15439447"/>
          <a:ext cx="15232447" cy="6578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6" name="CaixaDeTexto 45">
            <a:extLst>
              <a:ext uri="{FF2B5EF4-FFF2-40B4-BE49-F238E27FC236}">
                <a16:creationId xmlns:a16="http://schemas.microsoft.com/office/drawing/2014/main" id="{DFF8C4CE-B3B8-4EC2-8656-DB672D392079}"/>
              </a:ext>
            </a:extLst>
          </p:cNvPr>
          <p:cNvSpPr txBox="1"/>
          <p:nvPr/>
        </p:nvSpPr>
        <p:spPr>
          <a:xfrm>
            <a:off x="16504431" y="14172711"/>
            <a:ext cx="15232440" cy="1200329"/>
          </a:xfrm>
          <a:prstGeom prst="rect">
            <a:avLst/>
          </a:prstGeom>
          <a:solidFill>
            <a:srgbClr val="D7E6E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2F5D7A80-62AD-49FE-9B1E-20E7AA501AEC}"/>
              </a:ext>
            </a:extLst>
          </p:cNvPr>
          <p:cNvSpPr txBox="1"/>
          <p:nvPr/>
        </p:nvSpPr>
        <p:spPr>
          <a:xfrm>
            <a:off x="662394" y="36277940"/>
            <a:ext cx="15232439" cy="1200329"/>
          </a:xfrm>
          <a:prstGeom prst="rect">
            <a:avLst/>
          </a:prstGeom>
          <a:solidFill>
            <a:srgbClr val="D7E6E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51" name="Google Shape;57;p13">
            <a:extLst>
              <a:ext uri="{FF2B5EF4-FFF2-40B4-BE49-F238E27FC236}">
                <a16:creationId xmlns:a16="http://schemas.microsoft.com/office/drawing/2014/main" id="{9AD73F68-DDAD-4F6C-8D4F-7FC5BCE99E85}"/>
              </a:ext>
            </a:extLst>
          </p:cNvPr>
          <p:cNvSpPr txBox="1"/>
          <p:nvPr/>
        </p:nvSpPr>
        <p:spPr>
          <a:xfrm>
            <a:off x="662393" y="37484714"/>
            <a:ext cx="15232438" cy="464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algn="just"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6000" dirty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As mulheres portadoras de LES apresentaram alterações físicas e funcionais, que repercutiram negativamente na capacidade de exercer suas funções laborais, como também alterações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neuropsiquiátricas</a:t>
            </a:r>
            <a:r>
              <a:rPr lang="pt-BR" sz="6000" dirty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sz="6000" b="1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A0D43660-253A-45A1-BFFD-ADD6804480B5}"/>
              </a:ext>
            </a:extLst>
          </p:cNvPr>
          <p:cNvSpPr txBox="1"/>
          <p:nvPr/>
        </p:nvSpPr>
        <p:spPr>
          <a:xfrm>
            <a:off x="16504431" y="21900676"/>
            <a:ext cx="1523244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contrapartida, algumas mulheres relataram sentimentos de aprendizado e superação, expressando uma auto percepção positiva e otimista frente à vivência com o LES. </a:t>
            </a:r>
            <a:endParaRPr lang="pt-BR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361</Words>
  <Application>Microsoft Office PowerPoint</Application>
  <PresentationFormat>Personalizar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Brenda Oliveira</dc:creator>
  <cp:lastModifiedBy>Brenda Oliveira</cp:lastModifiedBy>
  <cp:revision>13</cp:revision>
  <dcterms:modified xsi:type="dcterms:W3CDTF">2020-10-04T20:29:05Z</dcterms:modified>
</cp:coreProperties>
</file>